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85" r:id="rId4"/>
    <p:sldId id="289" r:id="rId5"/>
    <p:sldId id="290" r:id="rId6"/>
    <p:sldId id="293" r:id="rId7"/>
    <p:sldId id="291" r:id="rId8"/>
    <p:sldId id="286" r:id="rId9"/>
    <p:sldId id="292" r:id="rId10"/>
    <p:sldId id="294" r:id="rId11"/>
    <p:sldId id="295" r:id="rId12"/>
    <p:sldId id="288" r:id="rId13"/>
    <p:sldId id="296" r:id="rId14"/>
    <p:sldId id="26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3" autoAdjust="0"/>
    <p:restoredTop sz="94676"/>
  </p:normalViewPr>
  <p:slideViewPr>
    <p:cSldViewPr snapToGrid="0" snapToObjects="1">
      <p:cViewPr varScale="1">
        <p:scale>
          <a:sx n="50" d="100"/>
          <a:sy n="50" d="100"/>
        </p:scale>
        <p:origin x="-88" y="-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D0E89-C71C-C842-9B31-DCAF5A0E7F16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3B546-045F-CE43-9729-A701828E5A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863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3B546-045F-CE43-9729-A701828E5A3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69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3B546-045F-CE43-9729-A701828E5A3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1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3B546-045F-CE43-9729-A701828E5A3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7143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3B546-045F-CE43-9729-A701828E5A3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93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3B546-045F-CE43-9729-A701828E5A3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93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603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54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8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814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51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989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983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40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972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53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9E4A9-8026-2B47-9AAC-01C1904FE7B5}" type="datetimeFigureOut">
              <a:rPr kumimoji="1" lang="ko-KR" altLang="en-US" smtClean="0"/>
              <a:t>2016-10-31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C84D1-6FBE-8747-AA9A-10181704D2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6282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63584"/>
              </p:ext>
            </p:extLst>
          </p:nvPr>
        </p:nvGraphicFramePr>
        <p:xfrm>
          <a:off x="1727200" y="2235199"/>
          <a:ext cx="8128000" cy="1943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6502400"/>
              </a:tblGrid>
              <a:tr h="705225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87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텍스트 상자 6"/>
          <p:cNvSpPr txBox="1"/>
          <p:nvPr/>
        </p:nvSpPr>
        <p:spPr>
          <a:xfrm>
            <a:off x="3420531" y="2235201"/>
            <a:ext cx="5610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 smtClean="0">
                <a:ln>
                  <a:solidFill>
                    <a:schemeClr val="tx1"/>
                  </a:solidFill>
                </a:ln>
              </a:rPr>
              <a:t>Junior Design Project</a:t>
            </a:r>
            <a:r>
              <a:rPr kumimoji="1" lang="ko-KR" altLang="en-US" sz="4000" dirty="0" smtClean="0">
                <a:ln>
                  <a:solidFill>
                    <a:schemeClr val="tx1"/>
                  </a:solidFill>
                </a:ln>
              </a:rPr>
              <a:t>  </a:t>
            </a:r>
            <a:r>
              <a:rPr kumimoji="1" lang="en-US" altLang="ko-KR" sz="4000" dirty="0" smtClean="0">
                <a:ln>
                  <a:solidFill>
                    <a:schemeClr val="tx1"/>
                  </a:solidFill>
                </a:ln>
              </a:rPr>
              <a:t>#9</a:t>
            </a:r>
            <a:endParaRPr kumimoji="1" lang="ko-KR" altLang="en-US" sz="40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420531" y="2996697"/>
            <a:ext cx="29633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n>
                  <a:solidFill>
                    <a:schemeClr val="tx1"/>
                  </a:solidFill>
                </a:ln>
              </a:rPr>
              <a:t>2012111941</a:t>
            </a:r>
            <a:r>
              <a:rPr kumimoji="1" lang="ko-KR" altLang="en-US" dirty="0" smtClean="0">
                <a:ln>
                  <a:solidFill>
                    <a:schemeClr val="tx1"/>
                  </a:solidFill>
                </a:ln>
              </a:rPr>
              <a:t> 박승현</a:t>
            </a:r>
            <a:r>
              <a:rPr kumimoji="1" lang="en-US" altLang="ko-KR" dirty="0" smtClean="0">
                <a:ln>
                  <a:solidFill>
                    <a:schemeClr val="tx1"/>
                  </a:solidFill>
                </a:ln>
              </a:rPr>
              <a:t>(PM)</a:t>
            </a:r>
          </a:p>
          <a:p>
            <a:r>
              <a:rPr kumimoji="1" lang="en-US" altLang="ko-KR" dirty="0" smtClean="0">
                <a:ln>
                  <a:solidFill>
                    <a:schemeClr val="tx1"/>
                  </a:solidFill>
                </a:ln>
              </a:rPr>
              <a:t>2012112036</a:t>
            </a:r>
            <a:r>
              <a:rPr kumimoji="1" lang="ko-KR" altLang="en-US" dirty="0" smtClean="0">
                <a:ln>
                  <a:solidFill>
                    <a:schemeClr val="tx1"/>
                  </a:solidFill>
                </a:ln>
              </a:rPr>
              <a:t> 김영훈</a:t>
            </a:r>
            <a:endParaRPr kumimoji="1" lang="en-US" altLang="ko-KR" dirty="0" smtClean="0">
              <a:ln>
                <a:solidFill>
                  <a:schemeClr val="tx1"/>
                </a:solidFill>
              </a:ln>
            </a:endParaRPr>
          </a:p>
          <a:p>
            <a:r>
              <a:rPr kumimoji="1" lang="cs-CZ" altLang="ko-KR" dirty="0" smtClean="0">
                <a:ln>
                  <a:solidFill>
                    <a:schemeClr val="tx1"/>
                  </a:solidFill>
                </a:ln>
              </a:rPr>
              <a:t>2012111955 </a:t>
            </a:r>
            <a:r>
              <a:rPr kumimoji="1" lang="ko-KR" altLang="cs-CZ" dirty="0" smtClean="0">
                <a:ln>
                  <a:solidFill>
                    <a:schemeClr val="tx1"/>
                  </a:solidFill>
                </a:ln>
              </a:rPr>
              <a:t>윤준서</a:t>
            </a:r>
            <a:r>
              <a:rPr kumimoji="1" lang="en-US" altLang="ko-KR" dirty="0" smtClean="0">
                <a:ln>
                  <a:solidFill>
                    <a:schemeClr val="tx1"/>
                  </a:solidFill>
                </a:ln>
              </a:rPr>
              <a:t>2014113356</a:t>
            </a:r>
            <a:r>
              <a:rPr kumimoji="1" lang="ko-KR" altLang="en-US" dirty="0" smtClean="0">
                <a:ln>
                  <a:solidFill>
                    <a:schemeClr val="tx1"/>
                  </a:solidFill>
                </a:ln>
              </a:rPr>
              <a:t> 김민경</a:t>
            </a:r>
            <a:endParaRPr kumimoji="1"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9484242" y="446567"/>
            <a:ext cx="221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</a:rPr>
              <a:t>2016.11.01</a:t>
            </a:r>
            <a:endParaRPr kumimoji="1" lang="en-US" altLang="ko-KR" dirty="0" smtClean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48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8" y="383099"/>
            <a:ext cx="3533775" cy="620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97385"/>
            <a:ext cx="3524250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449773"/>
            <a:ext cx="3533775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71700" y="3683000"/>
            <a:ext cx="1536700" cy="23241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9825644" y="370399"/>
            <a:ext cx="192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 smtClean="0">
                <a:ln>
                  <a:solidFill>
                    <a:schemeClr val="tx1"/>
                  </a:solidFill>
                </a:ln>
              </a:rPr>
              <a:t>View </a:t>
            </a:r>
            <a:r>
              <a:rPr kumimoji="1" lang="ko-KR" altLang="en-US" sz="3200" dirty="0" smtClean="0">
                <a:ln>
                  <a:solidFill>
                    <a:schemeClr val="tx1"/>
                  </a:solidFill>
                </a:ln>
              </a:rPr>
              <a:t>구</a:t>
            </a:r>
            <a:endParaRPr kumimoji="1" lang="ko-KR" altLang="en-US" sz="32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47662"/>
            <a:ext cx="3524250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433387"/>
            <a:ext cx="35052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706" y="433387"/>
            <a:ext cx="3495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01700" y="3595687"/>
            <a:ext cx="1536700" cy="23241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ndicam 2016-10-31 18-07-25-75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97400" y="335429"/>
            <a:ext cx="2857500" cy="56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9044249" y="320523"/>
            <a:ext cx="2743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smtClean="0">
                <a:ln>
                  <a:solidFill>
                    <a:schemeClr val="tx1"/>
                  </a:solidFill>
                </a:ln>
              </a:rPr>
              <a:t>추후 진행방향</a:t>
            </a:r>
            <a:endParaRPr kumimoji="1" lang="ko-KR" altLang="en-US" sz="3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436184" y="2441093"/>
            <a:ext cx="936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3600" dirty="0" smtClean="0">
                <a:ln>
                  <a:solidFill>
                    <a:schemeClr val="tx1"/>
                  </a:solidFill>
                </a:ln>
              </a:rPr>
              <a:t> DB</a:t>
            </a:r>
            <a:r>
              <a:rPr kumimoji="1" lang="ko-KR" altLang="en-US" sz="3600" dirty="0" smtClean="0">
                <a:ln>
                  <a:solidFill>
                    <a:schemeClr val="tx1"/>
                  </a:solidFill>
                </a:ln>
              </a:rPr>
              <a:t>구현</a:t>
            </a:r>
            <a:endParaRPr kumimoji="1" lang="en-US" altLang="ko-KR" sz="3600" dirty="0" smtClean="0">
              <a:ln>
                <a:solidFill>
                  <a:schemeClr val="tx1"/>
                </a:solidFill>
              </a:ln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ko-KR" sz="3600" dirty="0">
                <a:ln>
                  <a:solidFill>
                    <a:schemeClr val="tx1"/>
                  </a:solidFill>
                </a:ln>
              </a:rPr>
              <a:t> </a:t>
            </a:r>
            <a:r>
              <a:rPr kumimoji="1" lang="en-US" altLang="ko-KR" sz="3600" dirty="0" smtClean="0">
                <a:ln>
                  <a:solidFill>
                    <a:schemeClr val="tx1"/>
                  </a:solidFill>
                </a:ln>
              </a:rPr>
              <a:t>server hosting</a:t>
            </a:r>
          </a:p>
        </p:txBody>
      </p:sp>
    </p:spTree>
    <p:extLst>
      <p:ext uri="{BB962C8B-B14F-4D97-AF65-F5344CB8AC3E}">
        <p14:creationId xmlns:p14="http://schemas.microsoft.com/office/powerpoint/2010/main" val="12815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016188" y="2563906"/>
            <a:ext cx="366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 smtClean="0">
                <a:ln>
                  <a:solidFill>
                    <a:schemeClr val="tx1"/>
                  </a:solidFill>
                </a:ln>
              </a:rPr>
              <a:t>THANK YOU!</a:t>
            </a:r>
          </a:p>
          <a:p>
            <a:pPr algn="ctr"/>
            <a:r>
              <a:rPr kumimoji="1" lang="en-US" altLang="ko-KR" sz="5400" dirty="0" smtClean="0">
                <a:ln>
                  <a:solidFill>
                    <a:schemeClr val="tx1"/>
                  </a:solidFill>
                </a:ln>
              </a:rPr>
              <a:t>Q&amp;A</a:t>
            </a:r>
            <a:endParaRPr kumimoji="1" lang="ko-KR" altLang="en-US" sz="5400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632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4047564" y="1270337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 smtClean="0"/>
              <a:t>CONTENTS</a:t>
            </a:r>
            <a:endParaRPr kumimoji="1" lang="ko-KR" altLang="en-US" sz="60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3841138" y="3038724"/>
            <a:ext cx="4070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n>
                  <a:solidFill>
                    <a:schemeClr val="tx1"/>
                  </a:solidFill>
                </a:ln>
              </a:rPr>
              <a:t>1.</a:t>
            </a:r>
            <a:r>
              <a:rPr kumimoji="1" lang="ko-KR" altLang="en-US" sz="2800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kumimoji="1" lang="en-US" altLang="ko-KR" sz="2800" dirty="0" smtClean="0">
                <a:ln>
                  <a:solidFill>
                    <a:schemeClr val="tx1"/>
                  </a:solidFill>
                </a:ln>
              </a:rPr>
              <a:t>view </a:t>
            </a:r>
            <a:r>
              <a:rPr kumimoji="1" lang="ko-KR" altLang="en-US" sz="2800" dirty="0" smtClean="0">
                <a:ln>
                  <a:solidFill>
                    <a:schemeClr val="tx1"/>
                  </a:solidFill>
                </a:ln>
              </a:rPr>
              <a:t>제작</a:t>
            </a:r>
            <a:endParaRPr kumimoji="1" lang="en-US" altLang="ko-KR" sz="2800" dirty="0" smtClean="0">
              <a:ln>
                <a:solidFill>
                  <a:schemeClr val="tx1"/>
                </a:solidFill>
              </a:ln>
            </a:endParaRPr>
          </a:p>
          <a:p>
            <a:r>
              <a:rPr kumimoji="1" lang="en-US" altLang="ko-KR" sz="2800" dirty="0" smtClean="0">
                <a:ln>
                  <a:solidFill>
                    <a:schemeClr val="tx1"/>
                  </a:solidFill>
                </a:ln>
              </a:rPr>
              <a:t>2. </a:t>
            </a:r>
            <a:r>
              <a:rPr kumimoji="1" lang="ko-KR" altLang="en-US" sz="2800" dirty="0" smtClean="0">
                <a:ln>
                  <a:solidFill>
                    <a:schemeClr val="tx1"/>
                  </a:solidFill>
                </a:ln>
              </a:rPr>
              <a:t>추후 진행방향</a:t>
            </a:r>
            <a:endParaRPr kumimoji="1" lang="en-US" altLang="ko-KR" sz="2800" dirty="0" smtClean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842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9656957" y="337148"/>
            <a:ext cx="2207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ln>
                  <a:solidFill>
                    <a:schemeClr val="tx1"/>
                  </a:solidFill>
                </a:ln>
              </a:rPr>
              <a:t>REVIEW</a:t>
            </a:r>
            <a:endParaRPr kumimoji="1" lang="ko-KR" alt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8" y="1049897"/>
            <a:ext cx="10163827" cy="54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9825644" y="370399"/>
            <a:ext cx="192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 smtClean="0">
                <a:ln>
                  <a:solidFill>
                    <a:schemeClr val="tx1"/>
                  </a:solidFill>
                </a:ln>
              </a:rPr>
              <a:t>View </a:t>
            </a:r>
            <a:r>
              <a:rPr kumimoji="1" lang="ko-KR" altLang="en-US" sz="3200" dirty="0" smtClean="0">
                <a:ln>
                  <a:solidFill>
                    <a:schemeClr val="tx1"/>
                  </a:solidFill>
                </a:ln>
              </a:rPr>
              <a:t>구현</a:t>
            </a:r>
            <a:endParaRPr kumimoji="1" lang="ko-KR" altLang="en-US" sz="32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713" y="483509"/>
            <a:ext cx="3222746" cy="606450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355562"/>
            <a:ext cx="3514725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4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9825644" y="370399"/>
            <a:ext cx="192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 smtClean="0">
                <a:ln>
                  <a:solidFill>
                    <a:schemeClr val="tx1"/>
                  </a:solidFill>
                </a:ln>
              </a:rPr>
              <a:t>View </a:t>
            </a:r>
            <a:r>
              <a:rPr kumimoji="1" lang="ko-KR" altLang="en-US" sz="3200" dirty="0" smtClean="0">
                <a:ln>
                  <a:solidFill>
                    <a:schemeClr val="tx1"/>
                  </a:solidFill>
                </a:ln>
              </a:rPr>
              <a:t>구현</a:t>
            </a:r>
            <a:endParaRPr kumimoji="1" lang="ko-KR" altLang="en-US" sz="32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95" y="441551"/>
            <a:ext cx="3183474" cy="608602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193448"/>
            <a:ext cx="3524250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10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9825644" y="370399"/>
            <a:ext cx="192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 smtClean="0">
                <a:ln>
                  <a:solidFill>
                    <a:schemeClr val="tx1"/>
                  </a:solidFill>
                </a:ln>
              </a:rPr>
              <a:t>View </a:t>
            </a:r>
            <a:r>
              <a:rPr kumimoji="1" lang="ko-KR" altLang="en-US" sz="3200" dirty="0" smtClean="0">
                <a:ln>
                  <a:solidFill>
                    <a:schemeClr val="tx1"/>
                  </a:solidFill>
                </a:ln>
              </a:rPr>
              <a:t>현</a:t>
            </a:r>
            <a:endParaRPr kumimoji="1" lang="ko-KR" altLang="en-US" sz="32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064" y="370399"/>
            <a:ext cx="3102824" cy="596690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4" y="370399"/>
            <a:ext cx="36290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7536"/>
            <a:ext cx="3524250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7525" y="560680"/>
            <a:ext cx="768350" cy="78898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0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574" y="370399"/>
            <a:ext cx="3227326" cy="593297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70399"/>
            <a:ext cx="3505200" cy="620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300038"/>
            <a:ext cx="3589337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23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9825644" y="370399"/>
            <a:ext cx="192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 smtClean="0">
                <a:ln>
                  <a:solidFill>
                    <a:schemeClr val="tx1"/>
                  </a:solidFill>
                </a:ln>
              </a:rPr>
              <a:t>View </a:t>
            </a:r>
            <a:r>
              <a:rPr kumimoji="1" lang="ko-KR" altLang="en-US" sz="3200" dirty="0" smtClean="0">
                <a:ln>
                  <a:solidFill>
                    <a:schemeClr val="tx1"/>
                  </a:solidFill>
                </a:ln>
              </a:rPr>
              <a:t>구현</a:t>
            </a:r>
            <a:endParaRPr kumimoji="1" lang="ko-KR" altLang="en-US" sz="32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96" y="370399"/>
            <a:ext cx="3247955" cy="6103034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70399"/>
            <a:ext cx="3524250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3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84" y="342900"/>
            <a:ext cx="3251616" cy="6097474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059" y="224574"/>
            <a:ext cx="3514725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24573"/>
            <a:ext cx="3524250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87701" y="5156200"/>
            <a:ext cx="936624" cy="7747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0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kumimoji="1">
            <a:ln>
              <a:solidFill>
                <a:schemeClr val="tx1"/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1245</TotalTime>
  <Words>54</Words>
  <Application>Microsoft Office PowerPoint</Application>
  <PresentationFormat>사용자 지정</PresentationFormat>
  <Paragraphs>24</Paragraphs>
  <Slides>14</Slides>
  <Notes>5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승현 박</dc:creator>
  <cp:lastModifiedBy>김민경</cp:lastModifiedBy>
  <cp:revision>105</cp:revision>
  <dcterms:created xsi:type="dcterms:W3CDTF">2016-09-28T14:10:23Z</dcterms:created>
  <dcterms:modified xsi:type="dcterms:W3CDTF">2016-10-31T09:51:24Z</dcterms:modified>
</cp:coreProperties>
</file>